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0" r:id="rId4"/>
    <p:sldId id="259" r:id="rId5"/>
    <p:sldId id="261" r:id="rId6"/>
    <p:sldId id="264" r:id="rId7"/>
    <p:sldId id="263" r:id="rId8"/>
    <p:sldId id="25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D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84131" autoAdjust="0"/>
  </p:normalViewPr>
  <p:slideViewPr>
    <p:cSldViewPr snapToGrid="0">
      <p:cViewPr varScale="1">
        <p:scale>
          <a:sx n="72" d="100"/>
          <a:sy n="72" d="100"/>
        </p:scale>
        <p:origin x="13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경 정" userId="dab50558faa84c29" providerId="LiveId" clId="{A31A61BE-967A-48AE-8EE6-E98A36C07079}"/>
    <pc:docChg chg="custSel modSld">
      <pc:chgData name="수경 정" userId="dab50558faa84c29" providerId="LiveId" clId="{A31A61BE-967A-48AE-8EE6-E98A36C07079}" dt="2020-03-07T12:37:52.706" v="45" actId="14100"/>
      <pc:docMkLst>
        <pc:docMk/>
      </pc:docMkLst>
      <pc:sldChg chg="addSp delSp modSp">
        <pc:chgData name="수경 정" userId="dab50558faa84c29" providerId="LiveId" clId="{A31A61BE-967A-48AE-8EE6-E98A36C07079}" dt="2020-03-07T12:37:52.706" v="45" actId="14100"/>
        <pc:sldMkLst>
          <pc:docMk/>
          <pc:sldMk cId="1949803995" sldId="263"/>
        </pc:sldMkLst>
        <pc:graphicFrameChg chg="add del mod">
          <ac:chgData name="수경 정" userId="dab50558faa84c29" providerId="LiveId" clId="{A31A61BE-967A-48AE-8EE6-E98A36C07079}" dt="2020-03-07T12:37:19.311" v="6" actId="478"/>
          <ac:graphicFrameMkLst>
            <pc:docMk/>
            <pc:sldMk cId="1949803995" sldId="263"/>
            <ac:graphicFrameMk id="2" creationId="{E2DEC031-F19E-4172-9508-C4EFA3355576}"/>
          </ac:graphicFrameMkLst>
        </pc:graphicFrameChg>
        <pc:graphicFrameChg chg="add mod">
          <ac:chgData name="수경 정" userId="dab50558faa84c29" providerId="LiveId" clId="{A31A61BE-967A-48AE-8EE6-E98A36C07079}" dt="2020-03-07T12:37:52.706" v="45" actId="14100"/>
          <ac:graphicFrameMkLst>
            <pc:docMk/>
            <pc:sldMk cId="1949803995" sldId="263"/>
            <ac:graphicFrameMk id="3" creationId="{B485BFAF-F70E-48DC-9D64-BFCEBB4A03D0}"/>
          </ac:graphicFrameMkLst>
        </pc:graphicFrameChg>
      </pc:sldChg>
    </pc:docChg>
  </pc:docChgLst>
  <pc:docChgLst>
    <pc:chgData name="수경 정" userId="dab50558faa84c29" providerId="LiveId" clId="{F2ABCF20-8F91-4869-9DF0-12C9FFBB52B4}"/>
    <pc:docChg chg="undo custSel modSld">
      <pc:chgData name="수경 정" userId="dab50558faa84c29" providerId="LiveId" clId="{F2ABCF20-8F91-4869-9DF0-12C9FFBB52B4}" dt="2019-08-21T05:36:02.843" v="257" actId="14100"/>
      <pc:docMkLst>
        <pc:docMk/>
      </pc:docMkLst>
      <pc:sldChg chg="addSp delSp modSp modNotesTx">
        <pc:chgData name="수경 정" userId="dab50558faa84c29" providerId="LiveId" clId="{F2ABCF20-8F91-4869-9DF0-12C9FFBB52B4}" dt="2019-08-21T05:31:03.280" v="216"/>
        <pc:sldMkLst>
          <pc:docMk/>
          <pc:sldMk cId="2865936295" sldId="261"/>
        </pc:sldMkLst>
        <pc:spChg chg="add del mod">
          <ac:chgData name="수경 정" userId="dab50558faa84c29" providerId="LiveId" clId="{F2ABCF20-8F91-4869-9DF0-12C9FFBB52B4}" dt="2019-08-21T04:58:15.628" v="136" actId="478"/>
          <ac:spMkLst>
            <pc:docMk/>
            <pc:sldMk cId="2865936295" sldId="261"/>
            <ac:spMk id="2" creationId="{F6D3F700-AC2F-4705-8FB2-48758011B778}"/>
          </ac:spMkLst>
        </pc:spChg>
        <pc:spChg chg="add del mod ord">
          <ac:chgData name="수경 정" userId="dab50558faa84c29" providerId="LiveId" clId="{F2ABCF20-8F91-4869-9DF0-12C9FFBB52B4}" dt="2019-08-21T04:59:07.839" v="145" actId="478"/>
          <ac:spMkLst>
            <pc:docMk/>
            <pc:sldMk cId="2865936295" sldId="261"/>
            <ac:spMk id="4" creationId="{F189B1A3-6126-402C-A11E-407AF1859A0F}"/>
          </ac:spMkLst>
        </pc:spChg>
        <pc:spChg chg="add mod">
          <ac:chgData name="수경 정" userId="dab50558faa84c29" providerId="LiveId" clId="{F2ABCF20-8F91-4869-9DF0-12C9FFBB52B4}" dt="2019-08-21T04:59:29.588" v="149" actId="208"/>
          <ac:spMkLst>
            <pc:docMk/>
            <pc:sldMk cId="2865936295" sldId="261"/>
            <ac:spMk id="5" creationId="{F5845C4A-F538-4F54-BE23-7B80DF1B6EE7}"/>
          </ac:spMkLst>
        </pc:spChg>
        <pc:spChg chg="add mod">
          <ac:chgData name="수경 정" userId="dab50558faa84c29" providerId="LiveId" clId="{F2ABCF20-8F91-4869-9DF0-12C9FFBB52B4}" dt="2019-08-21T04:59:42.845" v="151" actId="1076"/>
          <ac:spMkLst>
            <pc:docMk/>
            <pc:sldMk cId="2865936295" sldId="261"/>
            <ac:spMk id="21" creationId="{C01D3A3E-0134-4EAE-AE95-E806FC824234}"/>
          </ac:spMkLst>
        </pc:spChg>
        <pc:spChg chg="mod">
          <ac:chgData name="수경 정" userId="dab50558faa84c29" providerId="LiveId" clId="{F2ABCF20-8F91-4869-9DF0-12C9FFBB52B4}" dt="2019-08-21T04:55:44.671" v="5"/>
          <ac:spMkLst>
            <pc:docMk/>
            <pc:sldMk cId="2865936295" sldId="261"/>
            <ac:spMk id="25" creationId="{B1FA37AA-FB7E-4CD2-ACE2-46294FF32B52}"/>
          </ac:spMkLst>
        </pc:spChg>
        <pc:spChg chg="mod">
          <ac:chgData name="수경 정" userId="dab50558faa84c29" providerId="LiveId" clId="{F2ABCF20-8F91-4869-9DF0-12C9FFBB52B4}" dt="2019-08-21T05:30:51.920" v="204" actId="20577"/>
          <ac:spMkLst>
            <pc:docMk/>
            <pc:sldMk cId="2865936295" sldId="261"/>
            <ac:spMk id="31" creationId="{41B4C734-D2D2-4308-BC46-E59BD613776E}"/>
          </ac:spMkLst>
        </pc:spChg>
        <pc:spChg chg="mod">
          <ac:chgData name="수경 정" userId="dab50558faa84c29" providerId="LiveId" clId="{F2ABCF20-8F91-4869-9DF0-12C9FFBB52B4}" dt="2019-08-21T04:56:06.302" v="43"/>
          <ac:spMkLst>
            <pc:docMk/>
            <pc:sldMk cId="2865936295" sldId="261"/>
            <ac:spMk id="32" creationId="{0C6A2D6A-89DE-4D5F-8605-5817A3577EBB}"/>
          </ac:spMkLst>
        </pc:spChg>
        <pc:spChg chg="mod">
          <ac:chgData name="수경 정" userId="dab50558faa84c29" providerId="LiveId" clId="{F2ABCF20-8F91-4869-9DF0-12C9FFBB52B4}" dt="2019-08-21T05:31:03.280" v="216"/>
          <ac:spMkLst>
            <pc:docMk/>
            <pc:sldMk cId="2865936295" sldId="261"/>
            <ac:spMk id="82" creationId="{D85A5C64-8DAA-4CA7-9362-BDFB70EF30DF}"/>
          </ac:spMkLst>
        </pc:spChg>
        <pc:spChg chg="mod">
          <ac:chgData name="수경 정" userId="dab50558faa84c29" providerId="LiveId" clId="{F2ABCF20-8F91-4869-9DF0-12C9FFBB52B4}" dt="2019-08-21T04:56:18.577" v="81"/>
          <ac:spMkLst>
            <pc:docMk/>
            <pc:sldMk cId="2865936295" sldId="261"/>
            <ac:spMk id="83" creationId="{A46809DD-086E-4EC6-A947-608CBDF03BEE}"/>
          </ac:spMkLst>
        </pc:spChg>
        <pc:grpChg chg="mod">
          <ac:chgData name="수경 정" userId="dab50558faa84c29" providerId="LiveId" clId="{F2ABCF20-8F91-4869-9DF0-12C9FFBB52B4}" dt="2019-08-21T04:55:44.671" v="5"/>
          <ac:grpSpMkLst>
            <pc:docMk/>
            <pc:sldMk cId="2865936295" sldId="261"/>
            <ac:grpSpMk id="3" creationId="{3613E1E4-2488-42F8-A7B3-E8D3869031EF}"/>
          </ac:grpSpMkLst>
        </pc:grpChg>
        <pc:grpChg chg="mod">
          <ac:chgData name="수경 정" userId="dab50558faa84c29" providerId="LiveId" clId="{F2ABCF20-8F91-4869-9DF0-12C9FFBB52B4}" dt="2019-08-21T04:56:06.302" v="43"/>
          <ac:grpSpMkLst>
            <pc:docMk/>
            <pc:sldMk cId="2865936295" sldId="261"/>
            <ac:grpSpMk id="80" creationId="{B2504088-2FC3-4361-885D-8D1FAACAEFD1}"/>
          </ac:grpSpMkLst>
        </pc:grpChg>
        <pc:grpChg chg="mod">
          <ac:chgData name="수경 정" userId="dab50558faa84c29" providerId="LiveId" clId="{F2ABCF20-8F91-4869-9DF0-12C9FFBB52B4}" dt="2019-08-21T04:56:18.577" v="81"/>
          <ac:grpSpMkLst>
            <pc:docMk/>
            <pc:sldMk cId="2865936295" sldId="261"/>
            <ac:grpSpMk id="81" creationId="{64074ADD-ED29-4E9D-9028-69066BC64850}"/>
          </ac:grpSpMkLst>
        </pc:grpChg>
        <pc:picChg chg="mod ord">
          <ac:chgData name="수경 정" userId="dab50558faa84c29" providerId="LiveId" clId="{F2ABCF20-8F91-4869-9DF0-12C9FFBB52B4}" dt="2019-08-21T04:58:59.215" v="144" actId="166"/>
          <ac:picMkLst>
            <pc:docMk/>
            <pc:sldMk cId="2865936295" sldId="261"/>
            <ac:picMk id="77" creationId="{9420B227-0869-4061-BCBC-D9CC032646DB}"/>
          </ac:picMkLst>
        </pc:picChg>
      </pc:sldChg>
      <pc:sldChg chg="addSp delSp modSp">
        <pc:chgData name="수경 정" userId="dab50558faa84c29" providerId="LiveId" clId="{F2ABCF20-8F91-4869-9DF0-12C9FFBB52B4}" dt="2019-08-21T05:36:02.843" v="257" actId="14100"/>
        <pc:sldMkLst>
          <pc:docMk/>
          <pc:sldMk cId="1682524184" sldId="264"/>
        </pc:sldMkLst>
        <pc:spChg chg="add mod">
          <ac:chgData name="수경 정" userId="dab50558faa84c29" providerId="LiveId" clId="{F2ABCF20-8F91-4869-9DF0-12C9FFBB52B4}" dt="2019-08-21T04:59:53.614" v="153" actId="1076"/>
          <ac:spMkLst>
            <pc:docMk/>
            <pc:sldMk cId="1682524184" sldId="264"/>
            <ac:spMk id="20" creationId="{13ADF84E-95CA-47AD-A696-0F0CD2739626}"/>
          </ac:spMkLst>
        </pc:spChg>
        <pc:spChg chg="add del mod">
          <ac:chgData name="수경 정" userId="dab50558faa84c29" providerId="LiveId" clId="{F2ABCF20-8F91-4869-9DF0-12C9FFBB52B4}" dt="2019-08-21T05:35:49.958" v="252"/>
          <ac:spMkLst>
            <pc:docMk/>
            <pc:sldMk cId="1682524184" sldId="264"/>
            <ac:spMk id="21" creationId="{865DEC9A-9193-4C60-B235-B482B5ED3D93}"/>
          </ac:spMkLst>
        </pc:spChg>
        <pc:spChg chg="mod">
          <ac:chgData name="수경 정" userId="dab50558faa84c29" providerId="LiveId" clId="{F2ABCF20-8F91-4869-9DF0-12C9FFBB52B4}" dt="2019-08-21T05:30:32.414" v="187" actId="20577"/>
          <ac:spMkLst>
            <pc:docMk/>
            <pc:sldMk cId="1682524184" sldId="264"/>
            <ac:spMk id="24" creationId="{129B9552-F9C3-4C04-A20F-08CD439917B1}"/>
          </ac:spMkLst>
        </pc:spChg>
        <pc:spChg chg="mod">
          <ac:chgData name="수경 정" userId="dab50558faa84c29" providerId="LiveId" clId="{F2ABCF20-8F91-4869-9DF0-12C9FFBB52B4}" dt="2019-08-21T05:07:35.716" v="180" actId="20577"/>
          <ac:spMkLst>
            <pc:docMk/>
            <pc:sldMk cId="1682524184" sldId="264"/>
            <ac:spMk id="25" creationId="{B1FA37AA-FB7E-4CD2-ACE2-46294FF32B52}"/>
          </ac:spMkLst>
        </pc:spChg>
        <pc:spChg chg="mod">
          <ac:chgData name="수경 정" userId="dab50558faa84c29" providerId="LiveId" clId="{F2ABCF20-8F91-4869-9DF0-12C9FFBB52B4}" dt="2019-08-21T05:30:40.254" v="202" actId="20577"/>
          <ac:spMkLst>
            <pc:docMk/>
            <pc:sldMk cId="1682524184" sldId="264"/>
            <ac:spMk id="27" creationId="{78A8A0EA-9F34-4FF0-98E6-6074DB9ABC03}"/>
          </ac:spMkLst>
        </pc:spChg>
        <pc:spChg chg="mod">
          <ac:chgData name="수경 정" userId="dab50558faa84c29" providerId="LiveId" clId="{F2ABCF20-8F91-4869-9DF0-12C9FFBB52B4}" dt="2019-08-21T05:07:38.718" v="181" actId="20577"/>
          <ac:spMkLst>
            <pc:docMk/>
            <pc:sldMk cId="1682524184" sldId="264"/>
            <ac:spMk id="28" creationId="{6EA06E9F-7702-417C-8366-B119A39C0CA2}"/>
          </ac:spMkLst>
        </pc:spChg>
        <pc:spChg chg="add del mod">
          <ac:chgData name="수경 정" userId="dab50558faa84c29" providerId="LiveId" clId="{F2ABCF20-8F91-4869-9DF0-12C9FFBB52B4}" dt="2019-08-21T05:35:05.411" v="240"/>
          <ac:spMkLst>
            <pc:docMk/>
            <pc:sldMk cId="1682524184" sldId="264"/>
            <ac:spMk id="29" creationId="{6FD21982-DCE9-4F97-B0BB-E0E3512EA8E4}"/>
          </ac:spMkLst>
        </pc:spChg>
        <pc:spChg chg="add mod">
          <ac:chgData name="수경 정" userId="dab50558faa84c29" providerId="LiveId" clId="{F2ABCF20-8F91-4869-9DF0-12C9FFBB52B4}" dt="2019-08-21T05:35:14.638" v="242" actId="1076"/>
          <ac:spMkLst>
            <pc:docMk/>
            <pc:sldMk cId="1682524184" sldId="264"/>
            <ac:spMk id="30" creationId="{22DE7576-D969-46C6-A8AF-A493C3CD0F57}"/>
          </ac:spMkLst>
        </pc:spChg>
        <pc:spChg chg="mod">
          <ac:chgData name="수경 정" userId="dab50558faa84c29" providerId="LiveId" clId="{F2ABCF20-8F91-4869-9DF0-12C9FFBB52B4}" dt="2019-08-21T05:07:41.554" v="182" actId="20577"/>
          <ac:spMkLst>
            <pc:docMk/>
            <pc:sldMk cId="1682524184" sldId="264"/>
            <ac:spMk id="32" creationId="{0C6A2D6A-89DE-4D5F-8605-5817A3577EBB}"/>
          </ac:spMkLst>
        </pc:spChg>
        <pc:spChg chg="add mod">
          <ac:chgData name="수경 정" userId="dab50558faa84c29" providerId="LiveId" clId="{F2ABCF20-8F91-4869-9DF0-12C9FFBB52B4}" dt="2019-08-21T05:36:02.843" v="257" actId="14100"/>
          <ac:spMkLst>
            <pc:docMk/>
            <pc:sldMk cId="1682524184" sldId="264"/>
            <ac:spMk id="33" creationId="{A446DB46-33FF-409E-967E-F3CC6A938D55}"/>
          </ac:spMkLst>
        </pc:spChg>
        <pc:grpChg chg="del mod">
          <ac:chgData name="수경 정" userId="dab50558faa84c29" providerId="LiveId" clId="{F2ABCF20-8F91-4869-9DF0-12C9FFBB52B4}" dt="2019-08-21T05:35:25.820" v="243" actId="478"/>
          <ac:grpSpMkLst>
            <pc:docMk/>
            <pc:sldMk cId="1682524184" sldId="264"/>
            <ac:grpSpMk id="13" creationId="{6EC35F0D-27BD-4F45-BB2C-621BB26CBE1D}"/>
          </ac:grpSpMkLst>
        </pc:grpChg>
        <pc:picChg chg="mod">
          <ac:chgData name="수경 정" userId="dab50558faa84c29" providerId="LiveId" clId="{F2ABCF20-8F91-4869-9DF0-12C9FFBB52B4}" dt="2019-08-21T05:02:15.444" v="162" actId="1076"/>
          <ac:picMkLst>
            <pc:docMk/>
            <pc:sldMk cId="1682524184" sldId="264"/>
            <ac:picMk id="4" creationId="{1D3B4700-C4CA-44E6-BFAE-C792D65A5E68}"/>
          </ac:picMkLst>
        </pc:picChg>
        <pc:picChg chg="add del mod">
          <ac:chgData name="수경 정" userId="dab50558faa84c29" providerId="LiveId" clId="{F2ABCF20-8F91-4869-9DF0-12C9FFBB52B4}" dt="2019-08-21T05:34:30.314" v="232" actId="478"/>
          <ac:picMkLst>
            <pc:docMk/>
            <pc:sldMk cId="1682524184" sldId="264"/>
            <ac:picMk id="5" creationId="{0869583A-6446-403F-A407-2E41E9BF37A4}"/>
          </ac:picMkLst>
        </pc:picChg>
        <pc:picChg chg="add del mod">
          <ac:chgData name="수경 정" userId="dab50558faa84c29" providerId="LiveId" clId="{F2ABCF20-8F91-4869-9DF0-12C9FFBB52B4}" dt="2019-08-21T05:34:23.343" v="230" actId="931"/>
          <ac:picMkLst>
            <pc:docMk/>
            <pc:sldMk cId="1682524184" sldId="264"/>
            <ac:picMk id="8" creationId="{401E0A9D-A06F-4BE1-92B8-468B1B98D05A}"/>
          </ac:picMkLst>
        </pc:picChg>
        <pc:picChg chg="del">
          <ac:chgData name="수경 정" userId="dab50558faa84c29" providerId="LiveId" clId="{F2ABCF20-8F91-4869-9DF0-12C9FFBB52B4}" dt="2019-08-21T04:37:19.065" v="0" actId="478"/>
          <ac:picMkLst>
            <pc:docMk/>
            <pc:sldMk cId="1682524184" sldId="264"/>
            <ac:picMk id="8" creationId="{AA2ACDB2-F592-4FA4-883F-67E121A98E27}"/>
          </ac:picMkLst>
        </pc:picChg>
        <pc:picChg chg="del topLvl">
          <ac:chgData name="수경 정" userId="dab50558faa84c29" providerId="LiveId" clId="{F2ABCF20-8F91-4869-9DF0-12C9FFBB52B4}" dt="2019-08-21T05:35:25.820" v="243" actId="478"/>
          <ac:picMkLst>
            <pc:docMk/>
            <pc:sldMk cId="1682524184" sldId="264"/>
            <ac:picMk id="10" creationId="{3811128D-F46E-41FB-AEFC-E7E487B7BDB2}"/>
          </ac:picMkLst>
        </pc:picChg>
        <pc:picChg chg="topLvl">
          <ac:chgData name="수경 정" userId="dab50558faa84c29" providerId="LiveId" clId="{F2ABCF20-8F91-4869-9DF0-12C9FFBB52B4}" dt="2019-08-21T05:35:25.820" v="243" actId="478"/>
          <ac:picMkLst>
            <pc:docMk/>
            <pc:sldMk cId="1682524184" sldId="264"/>
            <ac:picMk id="12" creationId="{10D66D2B-46EE-4A45-B7BF-F0291D4BA2CE}"/>
          </ac:picMkLst>
        </pc:picChg>
        <pc:picChg chg="add mod">
          <ac:chgData name="수경 정" userId="dab50558faa84c29" providerId="LiveId" clId="{F2ABCF20-8F91-4869-9DF0-12C9FFBB52B4}" dt="2019-08-21T05:34:53.498" v="238" actId="14100"/>
          <ac:picMkLst>
            <pc:docMk/>
            <pc:sldMk cId="1682524184" sldId="264"/>
            <ac:picMk id="14" creationId="{49897251-C56F-4E2A-BB55-35E49302EA7F}"/>
          </ac:picMkLst>
        </pc:picChg>
        <pc:picChg chg="add mod">
          <ac:chgData name="수경 정" userId="dab50558faa84c29" providerId="LiveId" clId="{F2ABCF20-8F91-4869-9DF0-12C9FFBB52B4}" dt="2019-08-21T05:35:46.486" v="251" actId="14100"/>
          <ac:picMkLst>
            <pc:docMk/>
            <pc:sldMk cId="1682524184" sldId="264"/>
            <ac:picMk id="16" creationId="{0CF05644-679D-47AD-93C3-04A33197AB9F}"/>
          </ac:picMkLst>
        </pc:picChg>
        <pc:cxnChg chg="add del mod">
          <ac:chgData name="수경 정" userId="dab50558faa84c29" providerId="LiveId" clId="{F2ABCF20-8F91-4869-9DF0-12C9FFBB52B4}" dt="2019-08-21T05:35:53.179" v="254" actId="478"/>
          <ac:cxnSpMkLst>
            <pc:docMk/>
            <pc:sldMk cId="1682524184" sldId="264"/>
            <ac:cxnSpMk id="11" creationId="{B57FFC7E-C187-4C05-B63E-753E11A2EFC1}"/>
          </ac:cxnSpMkLst>
        </pc:cxnChg>
        <pc:cxnChg chg="add del mod">
          <ac:chgData name="수경 정" userId="dab50558faa84c29" providerId="LiveId" clId="{F2ABCF20-8F91-4869-9DF0-12C9FFBB52B4}" dt="2019-08-21T05:02:46.265" v="166" actId="478"/>
          <ac:cxnSpMkLst>
            <pc:docMk/>
            <pc:sldMk cId="1682524184" sldId="264"/>
            <ac:cxnSpMk id="16" creationId="{6484BDED-51B0-4177-A4AE-59C778BAAB9F}"/>
          </ac:cxnSpMkLst>
        </pc:cxnChg>
        <pc:cxnChg chg="add del mod">
          <ac:chgData name="수경 정" userId="dab50558faa84c29" providerId="LiveId" clId="{F2ABCF20-8F91-4869-9DF0-12C9FFBB52B4}" dt="2019-08-21T05:03:04.345" v="171" actId="478"/>
          <ac:cxnSpMkLst>
            <pc:docMk/>
            <pc:sldMk cId="1682524184" sldId="264"/>
            <ac:cxnSpMk id="19" creationId="{EB616DBC-A18B-4C89-9F34-DD57DE62B845}"/>
          </ac:cxnSpMkLst>
        </pc:cxnChg>
        <pc:cxnChg chg="add del mod">
          <ac:chgData name="수경 정" userId="dab50558faa84c29" providerId="LiveId" clId="{F2ABCF20-8F91-4869-9DF0-12C9FFBB52B4}" dt="2019-08-21T05:03:33.104" v="176" actId="478"/>
          <ac:cxnSpMkLst>
            <pc:docMk/>
            <pc:sldMk cId="1682524184" sldId="264"/>
            <ac:cxnSpMk id="34" creationId="{ED7CDD10-6CF8-49A3-B31F-44F2D2A5E1CE}"/>
          </ac:cxnSpMkLst>
        </pc:cxnChg>
        <pc:cxnChg chg="add del mod">
          <ac:chgData name="수경 정" userId="dab50558faa84c29" providerId="LiveId" clId="{F2ABCF20-8F91-4869-9DF0-12C9FFBB52B4}" dt="2019-08-21T05:34:55.649" v="239" actId="478"/>
          <ac:cxnSpMkLst>
            <pc:docMk/>
            <pc:sldMk cId="1682524184" sldId="264"/>
            <ac:cxnSpMk id="39" creationId="{25CDAA71-9700-4477-95FC-C5C3BE1CADE9}"/>
          </ac:cxnSpMkLst>
        </pc:cxnChg>
      </pc:sldChg>
    </pc:docChg>
  </pc:docChgLst>
  <pc:docChgLst>
    <pc:chgData name="수경 정" userId="dab50558faa84c29" providerId="LiveId" clId="{937251E7-D860-4318-A33B-1A03142A5DEB}"/>
    <pc:docChg chg="modSld">
      <pc:chgData name="수경 정" userId="dab50558faa84c29" providerId="LiveId" clId="{937251E7-D860-4318-A33B-1A03142A5DEB}" dt="2019-10-02T04:10:14.566" v="8"/>
      <pc:docMkLst>
        <pc:docMk/>
      </pc:docMkLst>
      <pc:sldChg chg="modSp">
        <pc:chgData name="수경 정" userId="dab50558faa84c29" providerId="LiveId" clId="{937251E7-D860-4318-A33B-1A03142A5DEB}" dt="2019-10-02T04:10:14.566" v="8"/>
        <pc:sldMkLst>
          <pc:docMk/>
          <pc:sldMk cId="3863668094" sldId="256"/>
        </pc:sldMkLst>
        <pc:spChg chg="mod">
          <ac:chgData name="수경 정" userId="dab50558faa84c29" providerId="LiveId" clId="{937251E7-D860-4318-A33B-1A03142A5DEB}" dt="2019-10-02T04:10:14.566" v="8"/>
          <ac:spMkLst>
            <pc:docMk/>
            <pc:sldMk cId="3863668094" sldId="256"/>
            <ac:spMk id="9" creationId="{669A7FAA-3802-4525-8157-04AF3072C3D6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png>
</file>

<file path=ppt/media/image11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EC4DA-2397-4E94-B017-F85296E7C862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6D84F-6E56-44AD-A6B8-69179FAF2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20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6D84F-6E56-44AD-A6B8-69179FAF2D7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5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3ABCB-927C-4CF9-BDD8-BA96CE711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6048C8-A9E8-4620-BABF-50A577E05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57391-6A94-4242-9F99-21116C52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61772-3AC5-4169-B68B-3FB46FBDE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C1ED51-5FAC-4DBB-9D9B-88500635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353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59466-BBC4-411A-8E55-36B186D7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7D87B-285C-4337-80A1-C61AD53F6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1E34A1-3721-4D0F-9321-0233E91B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3F600-2C46-483A-9034-4EAA96F7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541AA7-CB5C-4593-B767-55F60472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0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6B1DFD-65F3-4843-9B84-53C149848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23AE38-7FBF-4810-B70B-4306FF5CA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60800-C439-4B80-A153-F1D272BA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312B9-9045-49F7-BC54-03CC9E0B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92CDF-8149-436C-89DF-756DDC00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5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D908E-B895-482F-8711-7655D756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B8AF23-E896-49EC-BB1C-A60C0E76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F9E74-75C6-4B15-9B6F-A1A357C0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B2F95F-963D-4851-86F4-BAFDAF430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AF616-BEA5-433A-A125-49C2B6A0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4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C256F-C630-4033-95CC-6C9B7758E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90348C-69BD-43BE-B0D5-586CE2D51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E911-8D24-4839-84DD-732792AC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D29E4-5326-42FF-BDD0-AA464DC06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A46CC-BB68-4F4B-A6E9-635102DA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477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33048-BE3F-4E70-ACF3-475D2B0F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55FFCB-6FE4-49DE-B927-64C0017C0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720D2-CDCC-475C-92C8-26B8F1E8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EA56BC-08A2-404F-8259-E3D682AD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21FA7-B580-4B2B-A3CB-101872C18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A5EC5E-8376-419E-AD00-611E613E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02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A246-D749-4794-9F94-8358178B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F46F43-0FBE-42FE-A4AD-4387266DA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05421-6341-45AA-8229-48D655BBD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21E1E4-644B-496D-9108-F9838B4936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8DCA52-5686-4A3F-A402-6C2F6AF01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572F9D-35EA-4B3B-BEF8-5FD49565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D69ADA-D891-48A1-AF43-3A6B002A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9C0DBD-D9EF-4EC5-AA9F-0233B4E6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86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0C5EE-F9A2-4B38-ADED-E72684F2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6C8F9-3E49-4036-9A70-0D555FB35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D16C11-D7ED-42EB-B49E-AE77A16C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19F8C1-7D8B-4E97-89B5-0DA5B874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3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4BFBEE-1209-4C0D-BB08-E459DCB1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C050B9-0FF5-4EFE-90F4-2705B6F59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BECE45-C633-48DD-B8D9-3367467E2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6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C91497-5B4F-406A-A5EE-138E4DFF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B4CF0-05E0-4BB7-B1EC-B39B3DF87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4BB0B5-A5BD-4B1A-A4FC-F53AA823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0AE4AC-AB08-4429-B9BE-8318D450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E0E481-2310-415B-88DB-688C87D0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1B5EFC-53F1-465E-A115-35352BD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0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A5E13-FD4D-4215-B730-888EAFCC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1457D6-77E9-49E7-9FD6-FCF33AA5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B7BC7C-E7B2-438F-8683-F897FDC2F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907225-8432-4548-A27D-587C5F5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47F9E3-BADC-4A25-A19A-2DC01958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CD58C-8E85-403A-9939-C49DE1B5E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49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FA6864-A383-4CD8-8A84-23832844D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9F3F98-D52F-4441-A477-A78DDD1C5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F4E9E-291C-47DB-BDDE-D7AFC911A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B5CF1-FC4D-498E-B2DB-618EE3700C43}" type="datetimeFigureOut">
              <a:rPr lang="ko-KR" altLang="en-US" smtClean="0"/>
              <a:t>2020-03-07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88EFD-D909-482F-BE5D-262BB748B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EEA89-0CEB-47A1-A63E-B3B62D185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399DE-A7D4-4374-9B9F-737C5AA6192C}"/>
              </a:ext>
            </a:extLst>
          </p:cNvPr>
          <p:cNvSpPr txBox="1"/>
          <p:nvPr/>
        </p:nvSpPr>
        <p:spPr>
          <a:xfrm>
            <a:off x="10081646" y="6265865"/>
            <a:ext cx="10599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2019 . 08 . 21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9A7FAA-3802-4525-8157-04AF3072C3D6}"/>
              </a:ext>
            </a:extLst>
          </p:cNvPr>
          <p:cNvSpPr txBox="1"/>
          <p:nvPr/>
        </p:nvSpPr>
        <p:spPr>
          <a:xfrm>
            <a:off x="7433687" y="4977892"/>
            <a:ext cx="444865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b="1">
                <a:ln>
                  <a:solidFill>
                    <a:schemeClr val="accent1">
                      <a:alpha val="0"/>
                    </a:schemeClr>
                  </a:solidFill>
                </a:ln>
                <a:latin typeface="Eras Bold ITC" panose="020B0907030504020204" pitchFamily="34" charset="0"/>
                <a:ea typeface="KoPub돋움체 Light" panose="02020603020101020101" pitchFamily="18" charset="-127"/>
              </a:rPr>
              <a:t>김지은 </a:t>
            </a:r>
            <a:r>
              <a:rPr lang="ko-KR" altLang="en-US" sz="35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Eras Bold ITC" panose="020B0907030504020204" pitchFamily="34" charset="0"/>
                <a:ea typeface="KoPub돋움체 Light" panose="02020603020101020101" pitchFamily="18" charset="-127"/>
              </a:rPr>
              <a:t>정수경 </a:t>
            </a:r>
            <a:r>
              <a:rPr lang="ko-KR" altLang="en-US" sz="35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latin typeface="Eras Bold ITC" panose="020B0907030504020204" pitchFamily="34" charset="0"/>
                <a:ea typeface="KoPub돋움체 Light" panose="02020603020101020101" pitchFamily="18" charset="-127"/>
              </a:rPr>
              <a:t>정하림</a:t>
            </a:r>
            <a:endParaRPr lang="en-US" altLang="ko-KR" sz="3500" b="1" dirty="0">
              <a:ln>
                <a:solidFill>
                  <a:schemeClr val="accent1">
                    <a:alpha val="0"/>
                  </a:schemeClr>
                </a:solidFill>
              </a:ln>
              <a:latin typeface="Eras Bold ITC" panose="020B0907030504020204" pitchFamily="34" charset="0"/>
              <a:ea typeface="KoPub돋움체 Light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36004EF-8230-477D-B4E1-2D361E1987C6}"/>
              </a:ext>
            </a:extLst>
          </p:cNvPr>
          <p:cNvGrpSpPr/>
          <p:nvPr/>
        </p:nvGrpSpPr>
        <p:grpSpPr>
          <a:xfrm>
            <a:off x="1066799" y="1284742"/>
            <a:ext cx="4867835" cy="2862323"/>
            <a:chOff x="404260" y="1302439"/>
            <a:chExt cx="3678756" cy="182119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73CC374-A08C-401F-B3BB-558632252688}"/>
                </a:ext>
              </a:extLst>
            </p:cNvPr>
            <p:cNvSpPr/>
            <p:nvPr/>
          </p:nvSpPr>
          <p:spPr>
            <a:xfrm>
              <a:off x="404260" y="1359598"/>
              <a:ext cx="885525" cy="356132"/>
            </a:xfrm>
            <a:prstGeom prst="rect">
              <a:avLst/>
            </a:prstGeom>
            <a:solidFill>
              <a:srgbClr val="F0D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DDE03D4-0FBC-4018-A501-15A3D0BECED1}"/>
                </a:ext>
              </a:extLst>
            </p:cNvPr>
            <p:cNvSpPr txBox="1"/>
            <p:nvPr/>
          </p:nvSpPr>
          <p:spPr>
            <a:xfrm>
              <a:off x="570203" y="1302439"/>
              <a:ext cx="3512813" cy="18211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0" dirty="0">
                  <a:latin typeface="Eras Bold ITC" panose="020B0907030504020204" pitchFamily="34" charset="0"/>
                  <a:ea typeface="Tmon몬소리 Black" panose="02000A03000000000000" pitchFamily="2" charset="-127"/>
                </a:rPr>
                <a:t>WALK TOGETHER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6D019038-812F-41F8-996B-3499C33DC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5981">
            <a:off x="3938424" y="1426842"/>
            <a:ext cx="798411" cy="7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6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BBEBF7EE-51EB-4318-8F52-A8E501868CBC}"/>
              </a:ext>
            </a:extLst>
          </p:cNvPr>
          <p:cNvGrpSpPr/>
          <p:nvPr/>
        </p:nvGrpSpPr>
        <p:grpSpPr>
          <a:xfrm>
            <a:off x="2604606" y="2646491"/>
            <a:ext cx="6588342" cy="1428750"/>
            <a:chOff x="1795463" y="2714625"/>
            <a:chExt cx="6588342" cy="142875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9697E4AA-5A8D-44F0-96DE-DF49CECC990E}"/>
                </a:ext>
              </a:extLst>
            </p:cNvPr>
            <p:cNvGrpSpPr/>
            <p:nvPr/>
          </p:nvGrpSpPr>
          <p:grpSpPr>
            <a:xfrm>
              <a:off x="1795463" y="2714625"/>
              <a:ext cx="1428750" cy="1428750"/>
              <a:chOff x="1795463" y="2714625"/>
              <a:chExt cx="1428750" cy="1428750"/>
            </a:xfrm>
          </p:grpSpPr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6A512510-2BA2-4530-8A19-945D066A16E7}"/>
                  </a:ext>
                </a:extLst>
              </p:cNvPr>
              <p:cNvSpPr/>
              <p:nvPr/>
            </p:nvSpPr>
            <p:spPr>
              <a:xfrm>
                <a:off x="1795463" y="2714625"/>
                <a:ext cx="1428750" cy="142875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F8F3144B-24E5-4E75-8594-FEEF36E6124E}"/>
                  </a:ext>
                </a:extLst>
              </p:cNvPr>
              <p:cNvSpPr/>
              <p:nvPr/>
            </p:nvSpPr>
            <p:spPr>
              <a:xfrm>
                <a:off x="1904543" y="3075057"/>
                <a:ext cx="121058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App</a:t>
                </a:r>
              </a:p>
              <a:p>
                <a:pPr algn="ctr"/>
                <a:r>
                  <a:rPr lang="ko-KR" altLang="en-US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탄생배경</a:t>
                </a:r>
                <a:endParaRPr lang="ko-KR" altLang="en-US" sz="2000" b="1" dirty="0">
                  <a:solidFill>
                    <a:srgbClr val="F0D252"/>
                  </a:solidFill>
                  <a:latin typeface="Eras Bold ITC" panose="020B0907030504020204" pitchFamily="34" charset="0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3AD6B72B-B88E-4B78-8B95-7CEDA005824C}"/>
                </a:ext>
              </a:extLst>
            </p:cNvPr>
            <p:cNvGrpSpPr/>
            <p:nvPr/>
          </p:nvGrpSpPr>
          <p:grpSpPr>
            <a:xfrm>
              <a:off x="3515327" y="2714625"/>
              <a:ext cx="1428750" cy="1428750"/>
              <a:chOff x="4186238" y="2714625"/>
              <a:chExt cx="1428750" cy="1428750"/>
            </a:xfrm>
          </p:grpSpPr>
          <p:sp>
            <p:nvSpPr>
              <p:cNvPr id="3" name="타원 2">
                <a:extLst>
                  <a:ext uri="{FF2B5EF4-FFF2-40B4-BE49-F238E27FC236}">
                    <a16:creationId xmlns:a16="http://schemas.microsoft.com/office/drawing/2014/main" id="{2F7198FE-1F6C-4278-8BA6-D455C00C2D41}"/>
                  </a:ext>
                </a:extLst>
              </p:cNvPr>
              <p:cNvSpPr/>
              <p:nvPr/>
            </p:nvSpPr>
            <p:spPr>
              <a:xfrm>
                <a:off x="4186238" y="2714625"/>
                <a:ext cx="1428750" cy="142875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5D79C598-20A3-4DDA-80C0-66395DF350F5}"/>
                  </a:ext>
                </a:extLst>
              </p:cNvPr>
              <p:cNvSpPr/>
              <p:nvPr/>
            </p:nvSpPr>
            <p:spPr>
              <a:xfrm>
                <a:off x="4535769" y="3075057"/>
                <a:ext cx="729687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App</a:t>
                </a:r>
              </a:p>
              <a:p>
                <a:pPr algn="ctr"/>
                <a:r>
                  <a:rPr lang="ko-KR" altLang="en-US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소개</a:t>
                </a:r>
                <a:r>
                  <a:rPr lang="en-US" altLang="ko-KR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	</a:t>
                </a:r>
                <a:endParaRPr lang="ko-KR" altLang="en-US" sz="2000" b="1" dirty="0">
                  <a:solidFill>
                    <a:srgbClr val="F0D252"/>
                  </a:solidFill>
                  <a:latin typeface="Eras Bold ITC" panose="020B0907030504020204" pitchFamily="34" charset="0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D0DC99A-5BBD-4CAD-8196-314DEEE04022}"/>
                </a:ext>
              </a:extLst>
            </p:cNvPr>
            <p:cNvGrpSpPr/>
            <p:nvPr/>
          </p:nvGrpSpPr>
          <p:grpSpPr>
            <a:xfrm>
              <a:off x="5235191" y="2714625"/>
              <a:ext cx="1428750" cy="1428750"/>
              <a:chOff x="6577013" y="2714625"/>
              <a:chExt cx="1428750" cy="1428750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CB59DE8E-CDF6-4551-B287-C7C5F3EC2EF4}"/>
                  </a:ext>
                </a:extLst>
              </p:cNvPr>
              <p:cNvSpPr/>
              <p:nvPr/>
            </p:nvSpPr>
            <p:spPr>
              <a:xfrm>
                <a:off x="6577013" y="2714625"/>
                <a:ext cx="1428750" cy="142875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245CB2F-4585-4925-930B-70A81850154C}"/>
                  </a:ext>
                </a:extLst>
              </p:cNvPr>
              <p:cNvSpPr/>
              <p:nvPr/>
            </p:nvSpPr>
            <p:spPr>
              <a:xfrm>
                <a:off x="6926544" y="3075057"/>
                <a:ext cx="729687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0D252"/>
                    </a:solidFill>
                    <a:latin typeface="Eras Bold ITC" panose="020B0907030504020204" pitchFamily="34" charset="0"/>
                  </a:rPr>
                  <a:t>App</a:t>
                </a:r>
              </a:p>
              <a:p>
                <a:pPr algn="ctr"/>
                <a:r>
                  <a:rPr lang="ko-KR" altLang="en-US" sz="2000" b="1" dirty="0">
                    <a:solidFill>
                      <a:srgbClr val="F0D252"/>
                    </a:solidFill>
                    <a:latin typeface="Eras Bold ITC" panose="020B0907030504020204" pitchFamily="34" charset="0"/>
                  </a:rPr>
                  <a:t>구상</a:t>
                </a: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62995B7A-5A38-4AB5-A7A2-85E5C057F310}"/>
                </a:ext>
              </a:extLst>
            </p:cNvPr>
            <p:cNvGrpSpPr/>
            <p:nvPr/>
          </p:nvGrpSpPr>
          <p:grpSpPr>
            <a:xfrm>
              <a:off x="6955055" y="2714625"/>
              <a:ext cx="1428750" cy="1428750"/>
              <a:chOff x="8967788" y="2714625"/>
              <a:chExt cx="1428750" cy="1428750"/>
            </a:xfrm>
          </p:grpSpPr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2B1DF4B4-54CA-4C9C-B3CF-6B8503FFEE81}"/>
                  </a:ext>
                </a:extLst>
              </p:cNvPr>
              <p:cNvSpPr/>
              <p:nvPr/>
            </p:nvSpPr>
            <p:spPr>
              <a:xfrm>
                <a:off x="8967788" y="2714625"/>
                <a:ext cx="1428750" cy="142875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8AC5F8B-8068-4EEA-A384-AE278FEFEAE8}"/>
                  </a:ext>
                </a:extLst>
              </p:cNvPr>
              <p:cNvSpPr/>
              <p:nvPr/>
            </p:nvSpPr>
            <p:spPr>
              <a:xfrm>
                <a:off x="9317319" y="3075057"/>
                <a:ext cx="729687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App</a:t>
                </a:r>
              </a:p>
              <a:p>
                <a:pPr algn="ctr"/>
                <a:r>
                  <a:rPr lang="ko-KR" altLang="en-US" sz="2000" b="1" dirty="0">
                    <a:solidFill>
                      <a:srgbClr val="F0D252"/>
                    </a:solidFill>
                    <a:latin typeface="Eras Bold ITC" panose="020B0907030504020204" pitchFamily="34" charset="0"/>
                    <a:ea typeface="Tmon몬소리 Black" panose="02000A03000000000000" pitchFamily="2" charset="-127"/>
                  </a:rPr>
                  <a:t>시연</a:t>
                </a:r>
                <a:endParaRPr lang="ko-KR" altLang="en-US" sz="2000" b="1" dirty="0">
                  <a:solidFill>
                    <a:srgbClr val="F0D252"/>
                  </a:solidFill>
                  <a:latin typeface="Eras Bold ITC" panose="020B0907030504020204" pitchFamily="34" charset="0"/>
                </a:endParaRPr>
              </a:p>
            </p:txBody>
          </p:sp>
        </p:grp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88E4607-9DCB-4441-8774-3AD9A9E27B4D}"/>
              </a:ext>
            </a:extLst>
          </p:cNvPr>
          <p:cNvSpPr/>
          <p:nvPr/>
        </p:nvSpPr>
        <p:spPr>
          <a:xfrm>
            <a:off x="403543" y="735345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DAF82C-ADFD-4B48-B29F-3AE82A1617AC}"/>
              </a:ext>
            </a:extLst>
          </p:cNvPr>
          <p:cNvSpPr txBox="1"/>
          <p:nvPr/>
        </p:nvSpPr>
        <p:spPr>
          <a:xfrm>
            <a:off x="-903387" y="434741"/>
            <a:ext cx="4946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310583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46460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653104" y="328081"/>
            <a:ext cx="55571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App</a:t>
            </a:r>
            <a:r>
              <a:rPr lang="ko-KR" altLang="en-US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 </a:t>
            </a:r>
            <a:r>
              <a:rPr lang="ko-KR" altLang="en-US" sz="4400" b="1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주제 선정 이유</a:t>
            </a:r>
            <a:endParaRPr lang="en-US" altLang="ko-KR" sz="4400" b="1" dirty="0">
              <a:latin typeface="Eras Bold ITC" panose="020B0907030504020204" pitchFamily="34" charset="0"/>
              <a:ea typeface="Tmon몬소리 Black" panose="02000A03000000000000" pitchFamily="2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584D183-FB8C-4A2D-B223-F49B167A1441}"/>
              </a:ext>
            </a:extLst>
          </p:cNvPr>
          <p:cNvGrpSpPr/>
          <p:nvPr/>
        </p:nvGrpSpPr>
        <p:grpSpPr>
          <a:xfrm>
            <a:off x="1289785" y="2508873"/>
            <a:ext cx="9612434" cy="3547144"/>
            <a:chOff x="1289785" y="2508873"/>
            <a:chExt cx="9612434" cy="3547144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E47001C0-76D1-436D-87C2-48C35ADABCB6}"/>
                </a:ext>
              </a:extLst>
            </p:cNvPr>
            <p:cNvSpPr/>
            <p:nvPr/>
          </p:nvSpPr>
          <p:spPr>
            <a:xfrm>
              <a:off x="1289785" y="2508873"/>
              <a:ext cx="1769954" cy="176995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C8183E2B-935E-4B55-85D6-B6D78B5F7DCF}"/>
                </a:ext>
              </a:extLst>
            </p:cNvPr>
            <p:cNvSpPr/>
            <p:nvPr/>
          </p:nvSpPr>
          <p:spPr>
            <a:xfrm>
              <a:off x="1312989" y="3195813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0D252"/>
                  </a:solidFill>
                  <a:ea typeface="Tmon몬소리 Black" panose="02000A03000000000000" pitchFamily="2" charset="-127"/>
                </a:rPr>
                <a:t>물리치료학과</a:t>
              </a:r>
              <a:endPara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0D252"/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F349E1A3-887E-4ADC-9EF2-B397497D30D2}"/>
                </a:ext>
              </a:extLst>
            </p:cNvPr>
            <p:cNvSpPr/>
            <p:nvPr/>
          </p:nvSpPr>
          <p:spPr>
            <a:xfrm>
              <a:off x="1289785" y="4278828"/>
              <a:ext cx="1769954" cy="176995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22925A50-5DFA-4E91-BEF2-8936473E6194}"/>
                </a:ext>
              </a:extLst>
            </p:cNvPr>
            <p:cNvSpPr/>
            <p:nvPr/>
          </p:nvSpPr>
          <p:spPr>
            <a:xfrm>
              <a:off x="1569468" y="4958534"/>
              <a:ext cx="121058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0D252"/>
                  </a:solidFill>
                  <a:ea typeface="Tmon몬소리 Black" panose="02000A03000000000000" pitchFamily="2" charset="-127"/>
                </a:rPr>
                <a:t>보행장애</a:t>
              </a:r>
              <a:endPara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0D252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A83BFEF-D3E1-4B81-816E-782E0F7C20B3}"/>
                </a:ext>
              </a:extLst>
            </p:cNvPr>
            <p:cNvSpPr/>
            <p:nvPr/>
          </p:nvSpPr>
          <p:spPr>
            <a:xfrm>
              <a:off x="3059737" y="2508873"/>
              <a:ext cx="1769954" cy="176995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60DC27FD-ACF2-45AD-9772-107695CE58AF}"/>
                </a:ext>
              </a:extLst>
            </p:cNvPr>
            <p:cNvSpPr/>
            <p:nvPr/>
          </p:nvSpPr>
          <p:spPr>
            <a:xfrm>
              <a:off x="3339419" y="3195813"/>
              <a:ext cx="121058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0D252"/>
                  </a:solidFill>
                  <a:ea typeface="Tmon몬소리 Black" panose="02000A03000000000000" pitchFamily="2" charset="-127"/>
                </a:rPr>
                <a:t>파킨슨병</a:t>
              </a:r>
              <a:endPara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0D252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233D455-4A8A-4E25-B0ED-49B6848F2BB3}"/>
                </a:ext>
              </a:extLst>
            </p:cNvPr>
            <p:cNvSpPr/>
            <p:nvPr/>
          </p:nvSpPr>
          <p:spPr>
            <a:xfrm>
              <a:off x="3059736" y="4286062"/>
              <a:ext cx="1769954" cy="176995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B67ADD3-3BCF-4E1D-8465-6DDAB14D9EC5}"/>
                </a:ext>
              </a:extLst>
            </p:cNvPr>
            <p:cNvSpPr/>
            <p:nvPr/>
          </p:nvSpPr>
          <p:spPr>
            <a:xfrm>
              <a:off x="3339418" y="4965768"/>
              <a:ext cx="121058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0D252"/>
                  </a:solidFill>
                  <a:ea typeface="Tmon몬소리 Black" panose="02000A03000000000000" pitchFamily="2" charset="-127"/>
                </a:rPr>
                <a:t>메트로놈</a:t>
              </a:r>
              <a:endPara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0D252"/>
                </a:solidFill>
              </a:endParaRP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6F9053A-F979-4C46-9BEF-23AFFF88609B}"/>
                </a:ext>
              </a:extLst>
            </p:cNvPr>
            <p:cNvCxnSpPr>
              <a:cxnSpLocks/>
              <a:stCxn id="35" idx="4"/>
            </p:cNvCxnSpPr>
            <p:nvPr/>
          </p:nvCxnSpPr>
          <p:spPr>
            <a:xfrm>
              <a:off x="3944714" y="4278828"/>
              <a:ext cx="25957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87A0140B-F0AC-4CF0-8CFC-3D1E1627986A}"/>
                </a:ext>
              </a:extLst>
            </p:cNvPr>
            <p:cNvSpPr/>
            <p:nvPr/>
          </p:nvSpPr>
          <p:spPr>
            <a:xfrm>
              <a:off x="7362311" y="2508873"/>
              <a:ext cx="3539908" cy="3539910"/>
            </a:xfrm>
            <a:prstGeom prst="ellipse">
              <a:avLst/>
            </a:prstGeom>
            <a:solidFill>
              <a:srgbClr val="F0D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EC5FD27-7107-4968-8F6E-BFDFA043161A}"/>
                </a:ext>
              </a:extLst>
            </p:cNvPr>
            <p:cNvSpPr/>
            <p:nvPr/>
          </p:nvSpPr>
          <p:spPr>
            <a:xfrm>
              <a:off x="7760071" y="2839512"/>
              <a:ext cx="2696572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4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Eras Bold ITC" panose="020B0907030504020204" pitchFamily="34" charset="0"/>
                </a:rPr>
                <a:t>Walk</a:t>
              </a:r>
            </a:p>
            <a:p>
              <a:pPr algn="ctr"/>
              <a:r>
                <a:rPr lang="en-US" altLang="ko-KR" sz="4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Eras Bold ITC" panose="020B0907030504020204" pitchFamily="34" charset="0"/>
                </a:rPr>
                <a:t>together</a:t>
              </a:r>
              <a:endParaRPr lang="ko-KR" altLang="en-US" sz="4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Eras Bold ITC" panose="020B0907030504020204" pitchFamily="34" charset="0"/>
              </a:endParaRP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48F6C56-1CAD-406C-8064-53E5B19A1303}"/>
                </a:ext>
              </a:extLst>
            </p:cNvPr>
            <p:cNvCxnSpPr>
              <a:cxnSpLocks/>
            </p:cNvCxnSpPr>
            <p:nvPr/>
          </p:nvCxnSpPr>
          <p:spPr>
            <a:xfrm>
              <a:off x="6210300" y="3951121"/>
              <a:ext cx="331056" cy="331056"/>
            </a:xfrm>
            <a:prstGeom prst="line">
              <a:avLst/>
            </a:prstGeom>
            <a:ln w="381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E6DF2B2-9A49-4E59-9B02-5E7DCFCC7E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987" y="4357780"/>
            <a:ext cx="1446550" cy="14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04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2ED92593-7616-435B-907F-3A5CEFD5B545}"/>
              </a:ext>
            </a:extLst>
          </p:cNvPr>
          <p:cNvGrpSpPr/>
          <p:nvPr/>
        </p:nvGrpSpPr>
        <p:grpSpPr>
          <a:xfrm>
            <a:off x="726990" y="280299"/>
            <a:ext cx="3571964" cy="769441"/>
            <a:chOff x="404260" y="809217"/>
            <a:chExt cx="3571964" cy="769441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9886A6E-255D-42E7-95DA-0B1BB398FD48}"/>
                </a:ext>
              </a:extLst>
            </p:cNvPr>
            <p:cNvSpPr/>
            <p:nvPr/>
          </p:nvSpPr>
          <p:spPr>
            <a:xfrm>
              <a:off x="404260" y="919456"/>
              <a:ext cx="885525" cy="356132"/>
            </a:xfrm>
            <a:prstGeom prst="rect">
              <a:avLst/>
            </a:prstGeom>
            <a:solidFill>
              <a:srgbClr val="F0D2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F40125B-AFE6-4188-A837-B6B519129482}"/>
                </a:ext>
              </a:extLst>
            </p:cNvPr>
            <p:cNvSpPr txBox="1"/>
            <p:nvPr/>
          </p:nvSpPr>
          <p:spPr>
            <a:xfrm>
              <a:off x="509669" y="809217"/>
              <a:ext cx="34665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dirty="0">
                  <a:latin typeface="Eras Bold ITC" panose="020B0907030504020204" pitchFamily="34" charset="0"/>
                  <a:ea typeface="Tmon몬소리 Black" panose="02000A03000000000000" pitchFamily="2" charset="-127"/>
                </a:rPr>
                <a:t>App</a:t>
              </a:r>
              <a:r>
                <a:rPr lang="ko-KR" altLang="en-US" sz="4400" dirty="0">
                  <a:latin typeface="Eras Bold ITC" panose="020B0907030504020204" pitchFamily="34" charset="0"/>
                  <a:ea typeface="Tmon몬소리 Black" panose="02000A03000000000000" pitchFamily="2" charset="-127"/>
                </a:rPr>
                <a:t> </a:t>
              </a:r>
              <a:r>
                <a:rPr lang="ko-KR" altLang="en-US" sz="4400" b="1" dirty="0">
                  <a:latin typeface="Eras Bold ITC" panose="020B0907030504020204" pitchFamily="34" charset="0"/>
                  <a:ea typeface="Tmon몬소리 Black" panose="02000A03000000000000" pitchFamily="2" charset="-127"/>
                </a:rPr>
                <a:t>소개</a:t>
              </a:r>
              <a:endParaRPr lang="en-US" altLang="ko-KR" sz="4400" b="1" dirty="0">
                <a:latin typeface="Eras Bold ITC" panose="020B0907030504020204" pitchFamily="34" charset="0"/>
                <a:ea typeface="Tmon몬소리 Black" panose="02000A03000000000000" pitchFamily="2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E6B491-CB8F-4D7F-9CCB-B6C9A23B4854}"/>
              </a:ext>
            </a:extLst>
          </p:cNvPr>
          <p:cNvGrpSpPr/>
          <p:nvPr/>
        </p:nvGrpSpPr>
        <p:grpSpPr>
          <a:xfrm>
            <a:off x="994462" y="1202820"/>
            <a:ext cx="9524521" cy="880184"/>
            <a:chOff x="1377696" y="2366549"/>
            <a:chExt cx="9524521" cy="88018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1530E05-457A-4069-AD3A-07AB9E03A862}"/>
                </a:ext>
              </a:extLst>
            </p:cNvPr>
            <p:cNvSpPr txBox="1"/>
            <p:nvPr/>
          </p:nvSpPr>
          <p:spPr>
            <a:xfrm>
              <a:off x="5167286" y="2862012"/>
              <a:ext cx="206066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9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Eras Bold ITC" panose="020B0907030504020204" pitchFamily="34" charset="0"/>
                  <a:ea typeface="Tmon몬소리 Black" panose="02000A03000000000000" pitchFamily="2" charset="-127"/>
                </a:rPr>
                <a:t>Walk Together</a:t>
              </a: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B5F37BA-845B-41E4-90D3-63C68C52F452}"/>
                </a:ext>
              </a:extLst>
            </p:cNvPr>
            <p:cNvGrpSpPr/>
            <p:nvPr/>
          </p:nvGrpSpPr>
          <p:grpSpPr>
            <a:xfrm>
              <a:off x="1377696" y="2366549"/>
              <a:ext cx="9524521" cy="119317"/>
              <a:chOff x="1377696" y="2366549"/>
              <a:chExt cx="9524521" cy="119317"/>
            </a:xfrm>
          </p:grpSpPr>
          <p:sp>
            <p:nvSpPr>
              <p:cNvPr id="26" name="다이아몬드 25">
                <a:extLst>
                  <a:ext uri="{FF2B5EF4-FFF2-40B4-BE49-F238E27FC236}">
                    <a16:creationId xmlns:a16="http://schemas.microsoft.com/office/drawing/2014/main" id="{7F701F0D-1C04-4DAD-96B7-18FE5C1EC63E}"/>
                  </a:ext>
                </a:extLst>
              </p:cNvPr>
              <p:cNvSpPr/>
              <p:nvPr/>
            </p:nvSpPr>
            <p:spPr>
              <a:xfrm>
                <a:off x="5190919" y="2366549"/>
                <a:ext cx="119317" cy="119317"/>
              </a:xfrm>
              <a:prstGeom prst="diamond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14F4094F-0D17-4242-AF14-2157AF388D72}"/>
                  </a:ext>
                </a:extLst>
              </p:cNvPr>
              <p:cNvGrpSpPr/>
              <p:nvPr/>
            </p:nvGrpSpPr>
            <p:grpSpPr>
              <a:xfrm>
                <a:off x="1377696" y="2366549"/>
                <a:ext cx="9524521" cy="119317"/>
                <a:chOff x="1377696" y="2366549"/>
                <a:chExt cx="9524521" cy="119317"/>
              </a:xfrm>
            </p:grpSpPr>
            <p:sp>
              <p:nvSpPr>
                <p:cNvPr id="27" name="다이아몬드 26">
                  <a:extLst>
                    <a:ext uri="{FF2B5EF4-FFF2-40B4-BE49-F238E27FC236}">
                      <a16:creationId xmlns:a16="http://schemas.microsoft.com/office/drawing/2014/main" id="{87FE95F1-01E4-43F6-914D-ED830B75ABAA}"/>
                    </a:ext>
                  </a:extLst>
                </p:cNvPr>
                <p:cNvSpPr/>
                <p:nvPr/>
              </p:nvSpPr>
              <p:spPr>
                <a:xfrm>
                  <a:off x="6962232" y="2366549"/>
                  <a:ext cx="119317" cy="119317"/>
                </a:xfrm>
                <a:prstGeom prst="diamond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" name="그룹 1">
                  <a:extLst>
                    <a:ext uri="{FF2B5EF4-FFF2-40B4-BE49-F238E27FC236}">
                      <a16:creationId xmlns:a16="http://schemas.microsoft.com/office/drawing/2014/main" id="{CA1444BA-44FC-4839-AB12-A2140FEDEB8C}"/>
                    </a:ext>
                  </a:extLst>
                </p:cNvPr>
                <p:cNvGrpSpPr/>
                <p:nvPr/>
              </p:nvGrpSpPr>
              <p:grpSpPr>
                <a:xfrm>
                  <a:off x="1377696" y="2426208"/>
                  <a:ext cx="9524521" cy="0"/>
                  <a:chOff x="1377696" y="2426208"/>
                  <a:chExt cx="9524521" cy="0"/>
                </a:xfrm>
              </p:grpSpPr>
              <p:cxnSp>
                <p:nvCxnSpPr>
                  <p:cNvPr id="24" name="직선 연결선 23">
                    <a:extLst>
                      <a:ext uri="{FF2B5EF4-FFF2-40B4-BE49-F238E27FC236}">
                        <a16:creationId xmlns:a16="http://schemas.microsoft.com/office/drawing/2014/main" id="{80D5B704-664E-4B8B-BDF8-C386C8BD3858}"/>
                      </a:ext>
                    </a:extLst>
                  </p:cNvPr>
                  <p:cNvCxnSpPr/>
                  <p:nvPr/>
                </p:nvCxnSpPr>
                <p:spPr>
                  <a:xfrm>
                    <a:off x="1377696" y="2426208"/>
                    <a:ext cx="3828288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ABE98B84-315D-43DA-9E59-25294FD307A1}"/>
                      </a:ext>
                    </a:extLst>
                  </p:cNvPr>
                  <p:cNvCxnSpPr/>
                  <p:nvPr/>
                </p:nvCxnSpPr>
                <p:spPr>
                  <a:xfrm>
                    <a:off x="7073929" y="2426208"/>
                    <a:ext cx="3828288" cy="0"/>
                  </a:xfrm>
                  <a:prstGeom prst="line">
                    <a:avLst/>
                  </a:prstGeom>
                  <a:ln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231A921D-6A54-40AB-92A3-4AF9E4289A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4158" y="865145"/>
            <a:ext cx="905130" cy="905130"/>
          </a:xfrm>
          <a:prstGeom prst="rect">
            <a:avLst/>
          </a:prstGeom>
        </p:spPr>
      </p:pic>
      <p:pic>
        <p:nvPicPr>
          <p:cNvPr id="10" name="앱 소개">
            <a:hlinkClick r:id="" action="ppaction://media"/>
            <a:extLst>
              <a:ext uri="{FF2B5EF4-FFF2-40B4-BE49-F238E27FC236}">
                <a16:creationId xmlns:a16="http://schemas.microsoft.com/office/drawing/2014/main" id="{D6E33079-F5AE-42BE-A671-15E72E766C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60943" y="2335255"/>
            <a:ext cx="6507163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35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05648" y="381573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514631" y="261211"/>
            <a:ext cx="39592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App</a:t>
            </a:r>
            <a:r>
              <a:rPr lang="ko-KR" altLang="en-US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 </a:t>
            </a:r>
            <a:r>
              <a:rPr lang="ko-KR" altLang="en-US" sz="4400" b="1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구상</a:t>
            </a:r>
            <a:endParaRPr lang="en-US" altLang="ko-KR" sz="4400" b="1" dirty="0">
              <a:latin typeface="Eras Bold ITC" panose="020B0907030504020204" pitchFamily="34" charset="0"/>
              <a:ea typeface="Tmon몬소리 Black" panose="02000A03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13E1E4-2488-42F8-A7B3-E8D3869031EF}"/>
              </a:ext>
            </a:extLst>
          </p:cNvPr>
          <p:cNvGrpSpPr/>
          <p:nvPr/>
        </p:nvGrpSpPr>
        <p:grpSpPr>
          <a:xfrm>
            <a:off x="514631" y="5397846"/>
            <a:ext cx="2194832" cy="656129"/>
            <a:chOff x="7435425" y="185762"/>
            <a:chExt cx="2194832" cy="65612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29B9552-F9C3-4C04-A20F-08CD439917B1}"/>
                </a:ext>
              </a:extLst>
            </p:cNvPr>
            <p:cNvSpPr/>
            <p:nvPr/>
          </p:nvSpPr>
          <p:spPr>
            <a:xfrm>
              <a:off x="7435425" y="185762"/>
              <a:ext cx="219483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latin typeface="Tmon몬소리 Black" panose="02000A03000000000000" pitchFamily="2" charset="-127"/>
                  <a:ea typeface="Tmon몬소리 Black" panose="02000A03000000000000" pitchFamily="2" charset="-127"/>
                </a:rPr>
                <a:t>회원가입 및 로그인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FA37AA-FB7E-4CD2-ACE2-46294FF32B52}"/>
                </a:ext>
              </a:extLst>
            </p:cNvPr>
            <p:cNvSpPr txBox="1"/>
            <p:nvPr/>
          </p:nvSpPr>
          <p:spPr>
            <a:xfrm>
              <a:off x="7435425" y="534114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B2504088-2FC3-4361-885D-8D1FAACAEFD1}"/>
              </a:ext>
            </a:extLst>
          </p:cNvPr>
          <p:cNvGrpSpPr/>
          <p:nvPr/>
        </p:nvGrpSpPr>
        <p:grpSpPr>
          <a:xfrm>
            <a:off x="5825828" y="5363400"/>
            <a:ext cx="1271502" cy="667600"/>
            <a:chOff x="6381724" y="4966425"/>
            <a:chExt cx="1271502" cy="6676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1B4C734-D2D2-4308-BC46-E59BD613776E}"/>
                </a:ext>
              </a:extLst>
            </p:cNvPr>
            <p:cNvSpPr/>
            <p:nvPr/>
          </p:nvSpPr>
          <p:spPr>
            <a:xfrm>
              <a:off x="6381724" y="4966425"/>
              <a:ext cx="12715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a:rPr>
                <a:t>걸음 기록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6A2D6A-89DE-4D5F-8605-5817A3577EBB}"/>
                </a:ext>
              </a:extLst>
            </p:cNvPr>
            <p:cNvSpPr txBox="1"/>
            <p:nvPr/>
          </p:nvSpPr>
          <p:spPr>
            <a:xfrm>
              <a:off x="6381724" y="5326248"/>
              <a:ext cx="2247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.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C4C55411-74CC-4DE0-BC20-BB462ECDA818}"/>
              </a:ext>
            </a:extLst>
          </p:cNvPr>
          <p:cNvGrpSpPr/>
          <p:nvPr/>
        </p:nvGrpSpPr>
        <p:grpSpPr>
          <a:xfrm>
            <a:off x="624814" y="1291894"/>
            <a:ext cx="4859667" cy="3954853"/>
            <a:chOff x="806027" y="1065526"/>
            <a:chExt cx="5410355" cy="4609976"/>
          </a:xfrm>
        </p:grpSpPr>
        <p:pic>
          <p:nvPicPr>
            <p:cNvPr id="72" name="그림 71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3A52C521-5B42-4FFA-9512-6B8B2CE98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6027" y="1065526"/>
              <a:ext cx="2593111" cy="4609975"/>
            </a:xfrm>
            <a:prstGeom prst="rect">
              <a:avLst/>
            </a:prstGeom>
          </p:spPr>
        </p:pic>
        <p:pic>
          <p:nvPicPr>
            <p:cNvPr id="74" name="그림 73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72D4863B-9019-4664-9156-3F9E2A82C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3271" y="1065526"/>
              <a:ext cx="2593111" cy="4609976"/>
            </a:xfrm>
            <a:prstGeom prst="rect">
              <a:avLst/>
            </a:prstGeom>
          </p:spPr>
        </p:pic>
      </p:grpSp>
      <p:pic>
        <p:nvPicPr>
          <p:cNvPr id="77" name="그림 76" descr="스크린샷이(가) 표시된 사진&#10;&#10;자동 생성된 설명">
            <a:extLst>
              <a:ext uri="{FF2B5EF4-FFF2-40B4-BE49-F238E27FC236}">
                <a16:creationId xmlns:a16="http://schemas.microsoft.com/office/drawing/2014/main" id="{9420B227-0869-4061-BCBC-D9CC032646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802" y="1291894"/>
            <a:ext cx="2211680" cy="3931877"/>
          </a:xfrm>
          <a:prstGeom prst="rect">
            <a:avLst/>
          </a:prstGeom>
        </p:spPr>
      </p:pic>
      <p:pic>
        <p:nvPicPr>
          <p:cNvPr id="79" name="그림 78" descr="스크린샷이(가) 표시된 사진&#10;&#10;자동 생성된 설명">
            <a:extLst>
              <a:ext uri="{FF2B5EF4-FFF2-40B4-BE49-F238E27FC236}">
                <a16:creationId xmlns:a16="http://schemas.microsoft.com/office/drawing/2014/main" id="{BF16E35B-F604-4988-A3CC-4D45CF99EF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3011" y="1291896"/>
            <a:ext cx="2211680" cy="3931875"/>
          </a:xfrm>
          <a:prstGeom prst="rect">
            <a:avLst/>
          </a:prstGeom>
        </p:spPr>
      </p:pic>
      <p:grpSp>
        <p:nvGrpSpPr>
          <p:cNvPr id="81" name="그룹 80">
            <a:extLst>
              <a:ext uri="{FF2B5EF4-FFF2-40B4-BE49-F238E27FC236}">
                <a16:creationId xmlns:a16="http://schemas.microsoft.com/office/drawing/2014/main" id="{64074ADD-ED29-4E9D-9028-69066BC64850}"/>
              </a:ext>
            </a:extLst>
          </p:cNvPr>
          <p:cNvGrpSpPr/>
          <p:nvPr/>
        </p:nvGrpSpPr>
        <p:grpSpPr>
          <a:xfrm>
            <a:off x="8909898" y="5363400"/>
            <a:ext cx="2507418" cy="641577"/>
            <a:chOff x="7010400" y="5040360"/>
            <a:chExt cx="2507418" cy="641577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D85A5C64-8DAA-4CA7-9362-BDFB70EF30DF}"/>
                </a:ext>
              </a:extLst>
            </p:cNvPr>
            <p:cNvSpPr/>
            <p:nvPr/>
          </p:nvSpPr>
          <p:spPr>
            <a:xfrm>
              <a:off x="7010400" y="5040360"/>
              <a:ext cx="25074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a:rPr>
                <a:t>보폭에 따른 진동 울림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46809DD-086E-4EC6-A947-608CBDF03BEE}"/>
                </a:ext>
              </a:extLst>
            </p:cNvPr>
            <p:cNvSpPr txBox="1"/>
            <p:nvPr/>
          </p:nvSpPr>
          <p:spPr>
            <a:xfrm>
              <a:off x="7010400" y="5374160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F5845C4A-F538-4F54-BE23-7B80DF1B6EE7}"/>
              </a:ext>
            </a:extLst>
          </p:cNvPr>
          <p:cNvSpPr/>
          <p:nvPr/>
        </p:nvSpPr>
        <p:spPr>
          <a:xfrm>
            <a:off x="5994009" y="4626671"/>
            <a:ext cx="431510" cy="3712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01D3A3E-0134-4EAE-AE95-E806FC824234}"/>
              </a:ext>
            </a:extLst>
          </p:cNvPr>
          <p:cNvSpPr/>
          <p:nvPr/>
        </p:nvSpPr>
        <p:spPr>
          <a:xfrm>
            <a:off x="9448409" y="4626671"/>
            <a:ext cx="431510" cy="3712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93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05648" y="381573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514631" y="261211"/>
            <a:ext cx="39592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App</a:t>
            </a:r>
            <a:r>
              <a:rPr lang="ko-KR" altLang="en-US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 </a:t>
            </a:r>
            <a:r>
              <a:rPr lang="ko-KR" altLang="en-US" sz="4400" b="1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구상</a:t>
            </a:r>
            <a:endParaRPr lang="en-US" altLang="ko-KR" sz="4400" b="1" dirty="0">
              <a:latin typeface="Eras Bold ITC" panose="020B0907030504020204" pitchFamily="34" charset="0"/>
              <a:ea typeface="Tmon몬소리 Black" panose="02000A03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13E1E4-2488-42F8-A7B3-E8D3869031EF}"/>
              </a:ext>
            </a:extLst>
          </p:cNvPr>
          <p:cNvGrpSpPr/>
          <p:nvPr/>
        </p:nvGrpSpPr>
        <p:grpSpPr>
          <a:xfrm>
            <a:off x="687588" y="5449323"/>
            <a:ext cx="1733167" cy="680850"/>
            <a:chOff x="7481330" y="160428"/>
            <a:chExt cx="1733167" cy="680850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29B9552-F9C3-4C04-A20F-08CD439917B1}"/>
                </a:ext>
              </a:extLst>
            </p:cNvPr>
            <p:cNvSpPr/>
            <p:nvPr/>
          </p:nvSpPr>
          <p:spPr>
            <a:xfrm>
              <a:off x="7481330" y="160428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</a:rPr>
                <a:t>보폭 월별 기록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FA37AA-FB7E-4CD2-ACE2-46294FF32B52}"/>
                </a:ext>
              </a:extLst>
            </p:cNvPr>
            <p:cNvSpPr txBox="1"/>
            <p:nvPr/>
          </p:nvSpPr>
          <p:spPr>
            <a:xfrm>
              <a:off x="7498178" y="533501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B2504088-2FC3-4361-885D-8D1FAACAEFD1}"/>
              </a:ext>
            </a:extLst>
          </p:cNvPr>
          <p:cNvGrpSpPr/>
          <p:nvPr/>
        </p:nvGrpSpPr>
        <p:grpSpPr>
          <a:xfrm>
            <a:off x="9040999" y="5561706"/>
            <a:ext cx="1733167" cy="645789"/>
            <a:chOff x="6709284" y="5020379"/>
            <a:chExt cx="1733167" cy="64578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41B4C734-D2D2-4308-BC46-E59BD613776E}"/>
                </a:ext>
              </a:extLst>
            </p:cNvPr>
            <p:cNvSpPr/>
            <p:nvPr/>
          </p:nvSpPr>
          <p:spPr>
            <a:xfrm>
              <a:off x="6709284" y="5020379"/>
              <a:ext cx="17331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ea typeface="Tmon몬소리 Black" panose="02000A03000000000000" pitchFamily="2" charset="-127"/>
                </a:rPr>
                <a:t>계정 정보 확인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C6A2D6A-89DE-4D5F-8605-5817A3577EBB}"/>
                </a:ext>
              </a:extLst>
            </p:cNvPr>
            <p:cNvSpPr txBox="1"/>
            <p:nvPr/>
          </p:nvSpPr>
          <p:spPr>
            <a:xfrm>
              <a:off x="6710416" y="5358391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D3B4700-C4CA-44E6-BFAE-C792D65A5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58" y="1463062"/>
            <a:ext cx="2211680" cy="3931876"/>
          </a:xfrm>
          <a:prstGeom prst="rect">
            <a:avLst/>
          </a:prstGeom>
        </p:spPr>
      </p:pic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10D66D2B-46EE-4A45-B7BF-F0291D4BA2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362" y="1408677"/>
            <a:ext cx="2211680" cy="3931876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A6CBB29F-D9DD-475A-8C08-CFD1F10128AA}"/>
              </a:ext>
            </a:extLst>
          </p:cNvPr>
          <p:cNvGrpSpPr/>
          <p:nvPr/>
        </p:nvGrpSpPr>
        <p:grpSpPr>
          <a:xfrm>
            <a:off x="3958890" y="5457074"/>
            <a:ext cx="1651414" cy="645789"/>
            <a:chOff x="6709284" y="5020379"/>
            <a:chExt cx="1651414" cy="645789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8A8A0EA-9F34-4FF0-98E6-6074DB9ABC03}"/>
                </a:ext>
              </a:extLst>
            </p:cNvPr>
            <p:cNvSpPr/>
            <p:nvPr/>
          </p:nvSpPr>
          <p:spPr>
            <a:xfrm>
              <a:off x="6709284" y="5020379"/>
              <a:ext cx="16514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ea typeface="Tmon몬소리 Black" panose="02000A03000000000000" pitchFamily="2" charset="-127"/>
                </a:rPr>
                <a:t>치료사와 채팅</a:t>
              </a:r>
              <a:endPara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A06E9F-7702-417C-8366-B119A39C0CA2}"/>
                </a:ext>
              </a:extLst>
            </p:cNvPr>
            <p:cNvSpPr txBox="1"/>
            <p:nvPr/>
          </p:nvSpPr>
          <p:spPr>
            <a:xfrm>
              <a:off x="6710416" y="5358391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3ADF84E-95CA-47AD-A696-0F0CD2739626}"/>
              </a:ext>
            </a:extLst>
          </p:cNvPr>
          <p:cNvSpPr/>
          <p:nvPr/>
        </p:nvSpPr>
        <p:spPr>
          <a:xfrm>
            <a:off x="1714678" y="4785606"/>
            <a:ext cx="431510" cy="3712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49897251-C56F-4E2A-BB55-35E49302EA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0938" y="1408675"/>
            <a:ext cx="2211680" cy="3931875"/>
          </a:xfrm>
          <a:prstGeom prst="rect">
            <a:avLst/>
          </a:prstGeom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22DE7576-D969-46C6-A8AF-A493C3CD0F57}"/>
              </a:ext>
            </a:extLst>
          </p:cNvPr>
          <p:cNvSpPr/>
          <p:nvPr/>
        </p:nvSpPr>
        <p:spPr>
          <a:xfrm>
            <a:off x="10772316" y="4785606"/>
            <a:ext cx="431510" cy="3712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0CF05644-679D-47AD-93C3-04A33197AB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174" y="1400926"/>
            <a:ext cx="2211680" cy="3931875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A446DB46-33FF-409E-967E-F3CC6A938D55}"/>
              </a:ext>
            </a:extLst>
          </p:cNvPr>
          <p:cNvSpPr/>
          <p:nvPr/>
        </p:nvSpPr>
        <p:spPr>
          <a:xfrm>
            <a:off x="7692301" y="4710223"/>
            <a:ext cx="409708" cy="44659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52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404260" y="91945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514631" y="960620"/>
            <a:ext cx="39592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App</a:t>
            </a:r>
            <a:r>
              <a:rPr lang="ko-KR" altLang="en-US" sz="4400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 </a:t>
            </a:r>
            <a:r>
              <a:rPr lang="ko-KR" altLang="en-US" sz="4400" b="1" dirty="0">
                <a:latin typeface="Eras Bold ITC" panose="020B0907030504020204" pitchFamily="34" charset="0"/>
                <a:ea typeface="Tmon몬소리 Black" panose="02000A03000000000000" pitchFamily="2" charset="-127"/>
              </a:rPr>
              <a:t>시연</a:t>
            </a:r>
            <a:endParaRPr lang="en-US" altLang="ko-KR" sz="4400" b="1" dirty="0">
              <a:latin typeface="Eras Bold ITC" panose="020B0907030504020204" pitchFamily="34" charset="0"/>
              <a:ea typeface="Tmon몬소리 Black" panose="02000A03000000000000" pitchFamily="2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B485BFAF-F70E-48DC-9D64-BFCEBB4A03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2925029"/>
              </p:ext>
            </p:extLst>
          </p:nvPr>
        </p:nvGraphicFramePr>
        <p:xfrm>
          <a:off x="4072482" y="2263938"/>
          <a:ext cx="3898175" cy="2840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포장기 셸 개체" showAsIcon="1" r:id="rId3" imgW="578880" imgH="421560" progId="Package">
                  <p:embed/>
                </p:oleObj>
              </mc:Choice>
              <mc:Fallback>
                <p:oleObj name="포장기 셸 개체" showAsIcon="1" r:id="rId3" imgW="578880" imgH="421560" progId="Package">
                  <p:embed/>
                  <p:pic>
                    <p:nvPicPr>
                      <p:cNvPr id="3" name="개체 2">
                        <a:extLst>
                          <a:ext uri="{FF2B5EF4-FFF2-40B4-BE49-F238E27FC236}">
                            <a16:creationId xmlns:a16="http://schemas.microsoft.com/office/drawing/2014/main" id="{B485BFAF-F70E-48DC-9D64-BFCEBB4A03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72482" y="2263938"/>
                        <a:ext cx="3898175" cy="2840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9803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B3FCA96D-33A3-4F8F-8F65-992B97B15DA5}"/>
              </a:ext>
            </a:extLst>
          </p:cNvPr>
          <p:cNvSpPr/>
          <p:nvPr/>
        </p:nvSpPr>
        <p:spPr>
          <a:xfrm>
            <a:off x="3700283" y="2680054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4143046" y="2643911"/>
            <a:ext cx="5673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감사합니다</a:t>
            </a:r>
            <a:endParaRPr lang="en-US" altLang="ko-KR" sz="6000" b="1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7883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3793</TotalTime>
  <Words>60</Words>
  <Application>Microsoft Office PowerPoint</Application>
  <PresentationFormat>와이드스크린</PresentationFormat>
  <Paragraphs>33</Paragraphs>
  <Slides>8</Slides>
  <Notes>1</Notes>
  <HiddenSlides>0</HiddenSlides>
  <MMClips>1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KoPub돋움체 Light</vt:lpstr>
      <vt:lpstr>Tmon몬소리 Black</vt:lpstr>
      <vt:lpstr>맑은 고딕</vt:lpstr>
      <vt:lpstr>Arial</vt:lpstr>
      <vt:lpstr>Eras Bold ITC</vt:lpstr>
      <vt:lpstr>Office 테마</vt:lpstr>
      <vt:lpstr>패키지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림</dc:creator>
  <cp:lastModifiedBy>수경 정</cp:lastModifiedBy>
  <cp:revision>31</cp:revision>
  <dcterms:created xsi:type="dcterms:W3CDTF">2018-04-26T13:55:58Z</dcterms:created>
  <dcterms:modified xsi:type="dcterms:W3CDTF">2020-03-07T12:37:54Z</dcterms:modified>
</cp:coreProperties>
</file>

<file path=docProps/thumbnail.jpeg>
</file>